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24b893aa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24b893aa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24b893aa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24b893aa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24b893aa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24b893aa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24b893aa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24b893aa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24b893aa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24b893aa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24b893aa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24b893aa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24b893aa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724b893aa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24b893aa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24b893aa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24b893aa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724b893aa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724b893aa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724b893aa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24b893a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24b893a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24b893aa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724b893aa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24b893aa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24b893aa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24b893aa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24b893aa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24b893aa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24b893aa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24b893aa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24b893aa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24b893aa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24b893aa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24b893aa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24b893aa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24b893aa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24b893aa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24b893aa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24b893aa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24b893aa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24b893aa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24b893aa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24b893aa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일상 회복에도 화훼농가 이중고…간절한 꽃 소비 _ SBS(1)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0</Words>
  <Application>Microsoft Office PowerPoint</Application>
  <PresentationFormat>화면 슬라이드 쇼(16:9)</PresentationFormat>
  <Paragraphs>0</Paragraphs>
  <Slides>23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multicampus</cp:lastModifiedBy>
  <cp:revision>5</cp:revision>
  <dcterms:modified xsi:type="dcterms:W3CDTF">2022-10-23T14:13:23Z</dcterms:modified>
</cp:coreProperties>
</file>